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07132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55239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28527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75361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26277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88822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572968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86422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221429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15690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93625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4833D-F2D7-4CF0-8063-A3184DC5B12B}" type="datetimeFigureOut">
              <a:rPr lang="nl-NL" smtClean="0"/>
              <a:pPr/>
              <a:t>16-3-2019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A15CB-F0B2-4440-A492-A58B1EE0F8C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24819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3340" y="-231873"/>
            <a:ext cx="8183605" cy="700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24086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Aangepast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Kantoorthema</vt:lpstr>
      <vt:lpstr>Dia 1</vt:lpstr>
    </vt:vector>
  </TitlesOfParts>
  <Company>Provincie Noord-Holland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Oevelen, mw. S. (Sylvia) van</dc:creator>
  <cp:lastModifiedBy>jvast_000</cp:lastModifiedBy>
  <cp:revision>1</cp:revision>
  <dcterms:created xsi:type="dcterms:W3CDTF">2019-03-14T20:43:44Z</dcterms:created>
  <dcterms:modified xsi:type="dcterms:W3CDTF">2019-03-16T13:00:26Z</dcterms:modified>
</cp:coreProperties>
</file>